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19" r:id="rId9"/>
    <p:sldId id="346" r:id="rId10"/>
    <p:sldId id="320" r:id="rId11"/>
    <p:sldId id="321" r:id="rId12"/>
    <p:sldId id="322" r:id="rId13"/>
    <p:sldId id="323" r:id="rId14"/>
    <p:sldId id="327" r:id="rId15"/>
    <p:sldId id="328" r:id="rId16"/>
    <p:sldId id="324" r:id="rId17"/>
    <p:sldId id="334" r:id="rId18"/>
    <p:sldId id="332" r:id="rId19"/>
    <p:sldId id="333" r:id="rId20"/>
    <p:sldId id="325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4" r:id="rId30"/>
    <p:sldId id="345" r:id="rId31"/>
    <p:sldId id="343" r:id="rId32"/>
    <p:sldId id="347" r:id="rId33"/>
  </p:sldIdLst>
  <p:sldSz cx="9144000" cy="5143500" type="screen16x9"/>
  <p:notesSz cx="6858000" cy="9144000"/>
  <p:embeddedFontLst>
    <p:embeddedFont>
      <p:font typeface="Sniglet" panose="020B0604020202020204" charset="0"/>
      <p:regular r:id="rId36"/>
    </p:embeddedFont>
    <p:embeddedFont>
      <p:font typeface="Dosis" panose="020B0604020202020204" charset="0"/>
      <p:regular r:id="rId37"/>
      <p:bold r:id="rId38"/>
    </p:embeddedFont>
    <p:embeddedFont>
      <p:font typeface="Adobe Devanagari" panose="02040503050201020203" pitchFamily="18" charset="0"/>
      <p:regular r:id="rId39"/>
      <p:bold r:id="rId40"/>
      <p:italic r:id="rId41"/>
      <p:boldItalic r:id="rId42"/>
    </p:embeddedFont>
    <p:embeddedFont>
      <p:font typeface="Brush Script MT" panose="03060802040406070304" pitchFamily="66" charset="0"/>
      <p:italic r:id="rId43"/>
    </p:embeddedFont>
    <p:embeddedFont>
      <p:font typeface="Bahnschrift Light Condensed" panose="020B0502040204020203" pitchFamily="3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95" y="717550"/>
            <a:ext cx="5833367" cy="3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:a16="http://schemas.microsoft.com/office/drawing/2014/main" xmlns="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5" y="560254"/>
            <a:ext cx="6283073" cy="3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0" y="522154"/>
            <a:ext cx="6826187" cy="41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0" y="119682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41772"/>
            <a:ext cx="6858000" cy="38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dirty="0" smtClean="0"/>
              <a:t>Verify 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1600" dirty="0" smtClean="0"/>
              <a:t>JPEG/</a:t>
            </a:r>
            <a:r>
              <a:rPr lang="en-US" sz="1600" dirty="0" err="1" smtClean="0"/>
              <a:t>Exif</a:t>
            </a:r>
            <a:r>
              <a:rPr lang="en-US" sz="1600" dirty="0" smtClean="0"/>
              <a:t> </a:t>
            </a:r>
            <a:r>
              <a:rPr lang="en-US" sz="1600" dirty="0"/>
              <a:t>(0xFFD8 FFE1): used by digital cameras and other photographic image capture devices.</a:t>
            </a:r>
          </a:p>
          <a:p>
            <a:r>
              <a:rPr lang="en-US" sz="1600" dirty="0"/>
              <a:t>JPEG/JFIF (0xFFD8 FFE0): : storing and transmitting photographic images on the World Wide Web.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262</Words>
  <Application>Microsoft Office PowerPoint</Application>
  <PresentationFormat>On-screen Show (16:9)</PresentationFormat>
  <Paragraphs>54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Sniglet</vt:lpstr>
      <vt:lpstr>Dosis</vt:lpstr>
      <vt:lpstr>Adobe Devanagari</vt:lpstr>
      <vt:lpstr>Brush Script MT</vt:lpstr>
      <vt:lpstr>Arial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87</cp:revision>
  <dcterms:modified xsi:type="dcterms:W3CDTF">2018-10-28T19:06:10Z</dcterms:modified>
</cp:coreProperties>
</file>